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74" r:id="rId3"/>
    <p:sldId id="275" r:id="rId4"/>
    <p:sldId id="276" r:id="rId5"/>
    <p:sldId id="263" r:id="rId6"/>
    <p:sldId id="277" r:id="rId7"/>
    <p:sldId id="278" r:id="rId8"/>
    <p:sldId id="279" r:id="rId9"/>
    <p:sldId id="280" r:id="rId10"/>
    <p:sldId id="272" r:id="rId11"/>
    <p:sldId id="270" r:id="rId12"/>
    <p:sldId id="271" r:id="rId13"/>
    <p:sldId id="273" r:id="rId14"/>
    <p:sldId id="257" r:id="rId15"/>
    <p:sldId id="268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7" d="100"/>
          <a:sy n="77" d="100"/>
        </p:scale>
        <p:origin x="1206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6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319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5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358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5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16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9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2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0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7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0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5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4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4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7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5" y="730771"/>
            <a:ext cx="6600451" cy="2262781"/>
          </a:xfrm>
        </p:spPr>
        <p:txBody>
          <a:bodyPr>
            <a:normAutofit/>
          </a:bodyPr>
          <a:lstStyle/>
          <a:p>
            <a:pPr algn="ctr"/>
            <a:r>
              <a:rPr sz="3200" dirty="0"/>
              <a:t>Hotel Pacific Reef – Sistema de </a:t>
            </a:r>
            <a:r>
              <a:rPr sz="3200" dirty="0" err="1"/>
              <a:t>Reservas</a:t>
            </a:r>
            <a:endParaRPr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7328" y="3874957"/>
            <a:ext cx="6600451" cy="1126283"/>
          </a:xfrm>
        </p:spPr>
        <p:txBody>
          <a:bodyPr/>
          <a:lstStyle/>
          <a:p>
            <a:r>
              <a:rPr dirty="0" err="1"/>
              <a:t>Autora</a:t>
            </a:r>
            <a:r>
              <a:rPr dirty="0"/>
              <a:t>: Connie Palacios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F7728-DAD9-920C-B69F-3CDBEFFD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401" y="2788555"/>
            <a:ext cx="6589199" cy="1280890"/>
          </a:xfrm>
        </p:spPr>
        <p:txBody>
          <a:bodyPr/>
          <a:lstStyle/>
          <a:p>
            <a:r>
              <a:rPr lang="es-ES" dirty="0"/>
              <a:t>ADMINISTRADOR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4467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8BBFE57-7590-6F0C-53FD-5418E15F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89" t="3431" r="49305" b="66601"/>
          <a:stretch>
            <a:fillRect/>
          </a:stretch>
        </p:blipFill>
        <p:spPr>
          <a:xfrm>
            <a:off x="104506" y="41719"/>
            <a:ext cx="7693294" cy="290689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64F1B5-4178-66A9-0F36-3975B12C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5" t="3887" r="37778" b="57010"/>
          <a:stretch>
            <a:fillRect/>
          </a:stretch>
        </p:blipFill>
        <p:spPr>
          <a:xfrm>
            <a:off x="104506" y="2948611"/>
            <a:ext cx="7693294" cy="29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29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4D25300-C606-E39E-1200-CBED7473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28" t="4480" r="32222" b="52569"/>
          <a:stretch>
            <a:fillRect/>
          </a:stretch>
        </p:blipFill>
        <p:spPr>
          <a:xfrm>
            <a:off x="-1" y="0"/>
            <a:ext cx="8634909" cy="3327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3DE682E-5F43-1E1F-861A-E287D210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11" t="3360" r="20833" b="48156"/>
          <a:stretch>
            <a:fillRect/>
          </a:stretch>
        </p:blipFill>
        <p:spPr>
          <a:xfrm>
            <a:off x="203200" y="3429000"/>
            <a:ext cx="8338290" cy="29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5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C0E90-D458-CFDB-7DA2-F09FC1D8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01" y="2287810"/>
            <a:ext cx="6589199" cy="1280890"/>
          </a:xfrm>
        </p:spPr>
        <p:txBody>
          <a:bodyPr/>
          <a:lstStyle/>
          <a:p>
            <a:r>
              <a:rPr lang="es-ES" dirty="0"/>
              <a:t>CLIENTE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56480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1CF36-6383-4B9E-AAAA-0689A7F1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00" y="0"/>
            <a:ext cx="7310984" cy="3375386"/>
          </a:xfrm>
          <a:prstGeom prst="rect">
            <a:avLst/>
          </a:prstGeom>
        </p:spPr>
      </p:pic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AEABBE0E-A2AA-FBBE-C3C2-495B0D47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49" y="2636349"/>
            <a:ext cx="7398809" cy="3375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C79386C-1410-FB5A-EFA7-39E6438F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66" y="172232"/>
            <a:ext cx="7838227" cy="30814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DCBD81-A231-B81F-761F-266DFD8F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6" y="3429000"/>
            <a:ext cx="8042815" cy="3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2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997" y="624110"/>
            <a:ext cx="7005403" cy="1280890"/>
          </a:xfrm>
        </p:spPr>
        <p:txBody>
          <a:bodyPr/>
          <a:lstStyle/>
          <a:p>
            <a:r>
              <a:rPr dirty="0" err="1"/>
              <a:t>Trazabilidad</a:t>
            </a:r>
            <a:r>
              <a:rPr dirty="0"/>
              <a:t> – Trello, Git y DOD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726C5E-3F2D-3683-62B4-17BE6A55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80"/>
          <a:stretch>
            <a:fillRect/>
          </a:stretch>
        </p:blipFill>
        <p:spPr>
          <a:xfrm>
            <a:off x="4757994" y="1730591"/>
            <a:ext cx="4221114" cy="21140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831D54-A359-855A-E9E4-6833999D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23"/>
          <a:stretch>
            <a:fillRect/>
          </a:stretch>
        </p:blipFill>
        <p:spPr>
          <a:xfrm>
            <a:off x="164892" y="1731361"/>
            <a:ext cx="4407108" cy="21133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B35C40-91F1-DE46-823D-C7785055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164892" y="4102468"/>
            <a:ext cx="4274554" cy="24032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BFC825-4825-74DB-0C23-550DA047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13"/>
          <a:stretch>
            <a:fillRect/>
          </a:stretch>
        </p:blipFill>
        <p:spPr>
          <a:xfrm>
            <a:off x="4664582" y="4102468"/>
            <a:ext cx="4398550" cy="2278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D9FE613-30CF-4D8A-0A42-C5D9CE67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801" y="1963813"/>
            <a:ext cx="6589199" cy="1280890"/>
          </a:xfrm>
        </p:spPr>
        <p:txBody>
          <a:bodyPr/>
          <a:lstStyle/>
          <a:p>
            <a:r>
              <a:rPr lang="es-ES" dirty="0"/>
              <a:t>Muchas Gracias </a:t>
            </a:r>
            <a:endParaRPr lang="es-C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4CDC9-C76C-C40D-17DB-9E52C51F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y alcance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FB30A-502F-8855-6D94-1EB6A9324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421" y="1670137"/>
            <a:ext cx="6591985" cy="3777622"/>
          </a:xfrm>
        </p:spPr>
        <p:txBody>
          <a:bodyPr/>
          <a:lstStyle/>
          <a:p>
            <a:r>
              <a:rPr lang="es-CL" dirty="0"/>
              <a:t>Construir una API REST sobre Oracle para gestión de usuarios e ítems (y reservas).</a:t>
            </a:r>
          </a:p>
          <a:p>
            <a:r>
              <a:rPr lang="es-CL" dirty="0"/>
              <a:t>Cliente web (Angular) con </a:t>
            </a:r>
            <a:r>
              <a:rPr lang="es-CL" dirty="0" err="1"/>
              <a:t>login</a:t>
            </a:r>
            <a:r>
              <a:rPr lang="es-CL" dirty="0"/>
              <a:t> y consumo de </a:t>
            </a:r>
            <a:r>
              <a:rPr lang="es-CL" dirty="0" err="1"/>
              <a:t>endpoints</a:t>
            </a:r>
            <a:r>
              <a:rPr lang="es-CL" dirty="0"/>
              <a:t>.</a:t>
            </a:r>
          </a:p>
          <a:p>
            <a:r>
              <a:rPr lang="es-CL" dirty="0"/>
              <a:t>Autenticación JWT y hash de contraseñas con </a:t>
            </a:r>
            <a:r>
              <a:rPr lang="es-CL" dirty="0" err="1"/>
              <a:t>bcrypt.Alcance</a:t>
            </a:r>
            <a:r>
              <a:rPr lang="es-CL" dirty="0"/>
              <a:t> logrado: </a:t>
            </a:r>
          </a:p>
          <a:p>
            <a:r>
              <a:rPr lang="es-CL" dirty="0" err="1"/>
              <a:t>health</a:t>
            </a:r>
            <a:r>
              <a:rPr lang="es-CL" dirty="0"/>
              <a:t> </a:t>
            </a:r>
            <a:r>
              <a:rPr lang="es-CL" dirty="0" err="1"/>
              <a:t>check</a:t>
            </a:r>
            <a:r>
              <a:rPr lang="es-CL" dirty="0"/>
              <a:t>, CRUD básico de ítems, alta/</a:t>
            </a:r>
            <a:r>
              <a:rPr lang="es-CL" dirty="0" err="1"/>
              <a:t>login</a:t>
            </a:r>
            <a:r>
              <a:rPr lang="es-CL" dirty="0"/>
              <a:t> de usuarios, UI navegable.</a:t>
            </a:r>
          </a:p>
        </p:txBody>
      </p:sp>
    </p:spTree>
    <p:extLst>
      <p:ext uri="{BB962C8B-B14F-4D97-AF65-F5344CB8AC3E}">
        <p14:creationId xmlns:p14="http://schemas.microsoft.com/office/powerpoint/2010/main" val="134426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57E45-D8A8-031E-5CBF-BFF9F6EF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629" y="306333"/>
            <a:ext cx="6589199" cy="1280890"/>
          </a:xfrm>
        </p:spPr>
        <p:txBody>
          <a:bodyPr/>
          <a:lstStyle/>
          <a:p>
            <a:r>
              <a:rPr lang="es-CL" dirty="0"/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334B0A-8702-403F-7946-98C25747E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43" y="1319409"/>
            <a:ext cx="6591985" cy="3777622"/>
          </a:xfrm>
        </p:spPr>
        <p:txBody>
          <a:bodyPr/>
          <a:lstStyle/>
          <a:p>
            <a:r>
              <a:rPr lang="es-CL" dirty="0" err="1"/>
              <a:t>Frontend</a:t>
            </a:r>
            <a:r>
              <a:rPr lang="es-CL" dirty="0"/>
              <a:t> (Angular) → /api → </a:t>
            </a:r>
            <a:r>
              <a:rPr lang="es-CL" dirty="0" err="1"/>
              <a:t>Backend</a:t>
            </a:r>
            <a:r>
              <a:rPr lang="es-CL" dirty="0"/>
              <a:t> (</a:t>
            </a:r>
            <a:r>
              <a:rPr lang="es-CL" dirty="0" err="1"/>
              <a:t>Node</a:t>
            </a:r>
            <a:r>
              <a:rPr lang="es-CL" dirty="0"/>
              <a:t>/Express) </a:t>
            </a:r>
          </a:p>
          <a:p>
            <a:r>
              <a:rPr lang="es-CL" dirty="0"/>
              <a:t>Oracle XE (XEPDB1)Proxy Angular para evitar CORS.</a:t>
            </a:r>
          </a:p>
          <a:p>
            <a:r>
              <a:rPr lang="es-CL" dirty="0"/>
              <a:t>Variables de entorno (.</a:t>
            </a:r>
            <a:r>
              <a:rPr lang="es-CL" dirty="0" err="1"/>
              <a:t>env</a:t>
            </a:r>
            <a:r>
              <a:rPr lang="es-CL" dirty="0"/>
              <a:t>) en </a:t>
            </a:r>
            <a:r>
              <a:rPr lang="es-CL" dirty="0" err="1"/>
              <a:t>backend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6350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74253-D072-1B25-3C74-8B0FCA2F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Stack</a:t>
            </a:r>
            <a:r>
              <a:rPr lang="es-CL" dirty="0"/>
              <a:t> tecnológico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D16154-B03C-38C4-FB35-4D10E71F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108" y="1444668"/>
            <a:ext cx="6591985" cy="3777622"/>
          </a:xfrm>
        </p:spPr>
        <p:txBody>
          <a:bodyPr/>
          <a:lstStyle/>
          <a:p>
            <a:r>
              <a:rPr lang="es-CL" dirty="0" err="1"/>
              <a:t>Backend</a:t>
            </a:r>
            <a:r>
              <a:rPr lang="es-CL" dirty="0"/>
              <a:t>: </a:t>
            </a:r>
            <a:r>
              <a:rPr lang="es-CL" dirty="0" err="1"/>
              <a:t>Node</a:t>
            </a:r>
            <a:r>
              <a:rPr lang="es-CL" dirty="0"/>
              <a:t> 22, Express, </a:t>
            </a:r>
            <a:r>
              <a:rPr lang="es-CL" dirty="0" err="1"/>
              <a:t>oracledb</a:t>
            </a:r>
            <a:r>
              <a:rPr lang="es-CL" dirty="0"/>
              <a:t>, </a:t>
            </a:r>
            <a:r>
              <a:rPr lang="es-CL" dirty="0" err="1"/>
              <a:t>bcrypt</a:t>
            </a:r>
            <a:r>
              <a:rPr lang="es-CL" dirty="0"/>
              <a:t>, </a:t>
            </a:r>
            <a:r>
              <a:rPr lang="es-CL" dirty="0" err="1"/>
              <a:t>jsonwebtoken</a:t>
            </a:r>
            <a:r>
              <a:rPr lang="es-CL" dirty="0"/>
              <a:t>, </a:t>
            </a:r>
            <a:r>
              <a:rPr lang="es-CL" dirty="0" err="1"/>
              <a:t>dotenv</a:t>
            </a:r>
            <a:r>
              <a:rPr lang="es-CL" dirty="0"/>
              <a:t>, </a:t>
            </a:r>
            <a:r>
              <a:rPr lang="es-CL" dirty="0" err="1"/>
              <a:t>nodemon</a:t>
            </a:r>
            <a:r>
              <a:rPr lang="es-CL" dirty="0"/>
              <a:t>.</a:t>
            </a:r>
          </a:p>
          <a:p>
            <a:r>
              <a:rPr lang="es-CL" dirty="0"/>
              <a:t>DB: Oracle XE, SQL </a:t>
            </a:r>
            <a:r>
              <a:rPr lang="es-CL" dirty="0" err="1"/>
              <a:t>Developer</a:t>
            </a:r>
            <a:r>
              <a:rPr lang="es-CL" dirty="0"/>
              <a:t>.</a:t>
            </a:r>
          </a:p>
          <a:p>
            <a:r>
              <a:rPr lang="es-CL" dirty="0" err="1"/>
              <a:t>Frontend</a:t>
            </a:r>
            <a:r>
              <a:rPr lang="es-CL" dirty="0"/>
              <a:t>: Angular/Vite (o Angular CLI), HTML/TS, </a:t>
            </a:r>
            <a:r>
              <a:rPr lang="es-CL" dirty="0" err="1"/>
              <a:t>fetch</a:t>
            </a:r>
            <a:r>
              <a:rPr lang="es-CL" dirty="0"/>
              <a:t>, </a:t>
            </a:r>
            <a:r>
              <a:rPr lang="es-CL" dirty="0" err="1"/>
              <a:t>localStorage</a:t>
            </a:r>
            <a:r>
              <a:rPr lang="es-CL" dirty="0"/>
              <a:t>.</a:t>
            </a:r>
          </a:p>
          <a:p>
            <a:r>
              <a:rPr lang="es-CL" dirty="0" err="1"/>
              <a:t>Testing</a:t>
            </a:r>
            <a:r>
              <a:rPr lang="es-CL" dirty="0"/>
              <a:t> rápido: PowerShell (</a:t>
            </a:r>
            <a:r>
              <a:rPr lang="es-CL" dirty="0" err="1"/>
              <a:t>Invoke-RestMethod</a:t>
            </a:r>
            <a:r>
              <a:rPr lang="es-CL" dirty="0"/>
              <a:t>), SQL </a:t>
            </a:r>
            <a:r>
              <a:rPr lang="es-CL" dirty="0" err="1"/>
              <a:t>Developer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74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Base de Datos y CRUD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20CF253-9FA5-0EF8-3195-72C63F25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13" y="1200185"/>
            <a:ext cx="5201587" cy="274168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7602B57-DBEA-313B-61A1-B2920F6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2" y="1264555"/>
            <a:ext cx="4977109" cy="26233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C35FBF6-D6DD-2E59-CCB3-4AC26003A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68" y="3935289"/>
            <a:ext cx="5545032" cy="29227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FB4FF77-72E8-1A6C-AF64-824661121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3608"/>
            <a:ext cx="4983814" cy="26233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CC4E3-03BE-3478-3641-259B86B6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Seguridad y autenticación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0558A-E3C3-D85E-3EE3-FD7664E78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Registro: guarda PASSWORD_HASH (</a:t>
            </a:r>
            <a:r>
              <a:rPr lang="es-CL" dirty="0" err="1"/>
              <a:t>bcrypt</a:t>
            </a:r>
            <a:r>
              <a:rPr lang="es-CL" dirty="0"/>
              <a:t>).</a:t>
            </a:r>
          </a:p>
          <a:p>
            <a:r>
              <a:rPr lang="es-CL" dirty="0" err="1"/>
              <a:t>Login</a:t>
            </a:r>
            <a:r>
              <a:rPr lang="es-CL" dirty="0"/>
              <a:t>: valida email/clave, emite JWT (sub, role, </a:t>
            </a:r>
            <a:r>
              <a:rPr lang="es-CL" dirty="0" err="1"/>
              <a:t>exp</a:t>
            </a:r>
            <a:r>
              <a:rPr lang="es-CL" dirty="0"/>
              <a:t>).</a:t>
            </a:r>
          </a:p>
          <a:p>
            <a:r>
              <a:rPr lang="es-CL" dirty="0"/>
              <a:t>Rutas protegidas (ejemplo: /api/</a:t>
            </a:r>
            <a:r>
              <a:rPr lang="es-CL" dirty="0" err="1"/>
              <a:t>users</a:t>
            </a:r>
            <a:r>
              <a:rPr lang="es-CL" dirty="0"/>
              <a:t>/me, reservas) con </a:t>
            </a:r>
            <a:r>
              <a:rPr lang="es-CL" dirty="0" err="1"/>
              <a:t>Bearer</a:t>
            </a:r>
            <a:r>
              <a:rPr lang="es-CL" dirty="0"/>
              <a:t> Token.</a:t>
            </a:r>
          </a:p>
        </p:txBody>
      </p:sp>
    </p:spTree>
    <p:extLst>
      <p:ext uri="{BB962C8B-B14F-4D97-AF65-F5344CB8AC3E}">
        <p14:creationId xmlns:p14="http://schemas.microsoft.com/office/powerpoint/2010/main" val="135154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D1EBB6-548D-1C33-741E-C95A3C6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Endpoints</a:t>
            </a:r>
            <a:r>
              <a:rPr lang="es-CL" dirty="0"/>
              <a:t> principales (API)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8EBC63-9614-39E5-8856-D7A35EC5C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629" y="1745293"/>
            <a:ext cx="6591985" cy="3777622"/>
          </a:xfrm>
        </p:spPr>
        <p:txBody>
          <a:bodyPr/>
          <a:lstStyle/>
          <a:p>
            <a:r>
              <a:rPr lang="es-CL" dirty="0"/>
              <a:t>POST /api/</a:t>
            </a:r>
            <a:r>
              <a:rPr lang="es-CL" dirty="0" err="1"/>
              <a:t>users</a:t>
            </a:r>
            <a:r>
              <a:rPr lang="es-CL" dirty="0"/>
              <a:t> – crear usuario (valida EMAIL_DUPLICADO).</a:t>
            </a:r>
          </a:p>
          <a:p>
            <a:r>
              <a:rPr lang="es-CL" dirty="0"/>
              <a:t>POST /api/</a:t>
            </a:r>
            <a:r>
              <a:rPr lang="es-CL" dirty="0" err="1"/>
              <a:t>auth</a:t>
            </a:r>
            <a:r>
              <a:rPr lang="es-CL" dirty="0"/>
              <a:t>/</a:t>
            </a:r>
            <a:r>
              <a:rPr lang="es-CL" dirty="0" err="1"/>
              <a:t>login</a:t>
            </a:r>
            <a:r>
              <a:rPr lang="es-CL" dirty="0"/>
              <a:t> – retorna token.</a:t>
            </a:r>
          </a:p>
          <a:p>
            <a:r>
              <a:rPr lang="es-CL" dirty="0"/>
              <a:t>GET /api/</a:t>
            </a:r>
            <a:r>
              <a:rPr lang="es-CL" dirty="0" err="1"/>
              <a:t>items</a:t>
            </a:r>
            <a:r>
              <a:rPr lang="es-CL" dirty="0"/>
              <a:t> – lista ítems.</a:t>
            </a:r>
          </a:p>
          <a:p>
            <a:r>
              <a:rPr lang="es-CL" dirty="0"/>
              <a:t>POST /api/</a:t>
            </a:r>
            <a:r>
              <a:rPr lang="es-CL" dirty="0" err="1"/>
              <a:t>items</a:t>
            </a:r>
            <a:r>
              <a:rPr lang="es-CL" dirty="0"/>
              <a:t> – crea ítem (si lo dejaste abierto; ideal sólo ADMIN).</a:t>
            </a:r>
          </a:p>
          <a:p>
            <a:r>
              <a:rPr lang="es-CL" dirty="0"/>
              <a:t>(Futuro) POST /api/</a:t>
            </a:r>
            <a:r>
              <a:rPr lang="es-CL" dirty="0" err="1"/>
              <a:t>reservations</a:t>
            </a:r>
            <a:r>
              <a:rPr lang="es-CL" dirty="0"/>
              <a:t>, GET /api/</a:t>
            </a:r>
            <a:r>
              <a:rPr lang="es-CL" dirty="0" err="1"/>
              <a:t>reservations</a:t>
            </a:r>
            <a:r>
              <a:rPr lang="es-CL" dirty="0"/>
              <a:t>/mine.</a:t>
            </a:r>
          </a:p>
          <a:p>
            <a:r>
              <a:rPr lang="es-CL" dirty="0"/>
              <a:t>Error </a:t>
            </a:r>
            <a:r>
              <a:rPr lang="es-CL" dirty="0" err="1"/>
              <a:t>handler</a:t>
            </a:r>
            <a:r>
              <a:rPr lang="es-CL" dirty="0"/>
              <a:t>: captura ORA-</a:t>
            </a:r>
            <a:r>
              <a:rPr lang="es-CL" dirty="0" err="1"/>
              <a:t>xxxx</a:t>
            </a:r>
            <a:r>
              <a:rPr lang="es-CL" dirty="0"/>
              <a:t>, NJS-</a:t>
            </a:r>
            <a:r>
              <a:rPr lang="es-CL" dirty="0" err="1"/>
              <a:t>xxx</a:t>
            </a:r>
            <a:r>
              <a:rPr lang="es-CL" dirty="0"/>
              <a:t>, y devuelve { </a:t>
            </a:r>
            <a:r>
              <a:rPr lang="es-CL" dirty="0" err="1"/>
              <a:t>ok:false</a:t>
            </a:r>
            <a:r>
              <a:rPr lang="es-CL" dirty="0"/>
              <a:t>, error }</a:t>
            </a:r>
          </a:p>
        </p:txBody>
      </p:sp>
    </p:spTree>
    <p:extLst>
      <p:ext uri="{BB962C8B-B14F-4D97-AF65-F5344CB8AC3E}">
        <p14:creationId xmlns:p14="http://schemas.microsoft.com/office/powerpoint/2010/main" val="258520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B7BB4-18A6-83C8-E26A-BE62DE8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 web (Angular)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C4E148-2B7B-1344-B8AE-582A1859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Rutas: /</a:t>
            </a:r>
            <a:r>
              <a:rPr lang="es-CL" dirty="0" err="1"/>
              <a:t>login</a:t>
            </a:r>
            <a:r>
              <a:rPr lang="es-CL" dirty="0"/>
              <a:t>, /</a:t>
            </a:r>
            <a:r>
              <a:rPr lang="es-CL" dirty="0" err="1"/>
              <a:t>items</a:t>
            </a:r>
            <a:r>
              <a:rPr lang="es-CL" dirty="0"/>
              <a:t>, /reserva, /mis-reservas, /perfil, /</a:t>
            </a:r>
            <a:r>
              <a:rPr lang="es-CL" dirty="0" err="1"/>
              <a:t>admin</a:t>
            </a:r>
            <a:r>
              <a:rPr lang="es-CL" dirty="0"/>
              <a:t>.</a:t>
            </a:r>
          </a:p>
          <a:p>
            <a:r>
              <a:rPr lang="es-CL" dirty="0"/>
              <a:t>Flujo: </a:t>
            </a:r>
            <a:r>
              <a:rPr lang="es-CL" dirty="0" err="1"/>
              <a:t>Login</a:t>
            </a:r>
            <a:r>
              <a:rPr lang="es-CL" dirty="0"/>
              <a:t> → guarda token en </a:t>
            </a:r>
            <a:r>
              <a:rPr lang="es-CL" dirty="0" err="1"/>
              <a:t>localStorage</a:t>
            </a:r>
            <a:r>
              <a:rPr lang="es-CL" dirty="0"/>
              <a:t> → navegación al catálogo.</a:t>
            </a:r>
          </a:p>
          <a:p>
            <a:r>
              <a:rPr lang="es-CL" dirty="0"/>
              <a:t>Proxy (</a:t>
            </a:r>
            <a:r>
              <a:rPr lang="es-CL" dirty="0" err="1"/>
              <a:t>proxy.conf.json</a:t>
            </a:r>
            <a:r>
              <a:rPr lang="es-CL" dirty="0"/>
              <a:t>): "/api" -&gt; </a:t>
            </a:r>
            <a:r>
              <a:rPr lang="es-CL" dirty="0">
                <a:hlinkClick r:id="rId2"/>
              </a:rPr>
              <a:t>http://localhost:4000</a:t>
            </a:r>
            <a:endParaRPr lang="es-CL" dirty="0"/>
          </a:p>
          <a:p>
            <a:r>
              <a:rPr lang="es-CL" dirty="0"/>
              <a:t>Vistas:</a:t>
            </a:r>
          </a:p>
          <a:p>
            <a:pPr marL="0" indent="0">
              <a:buNone/>
            </a:pPr>
            <a:r>
              <a:rPr lang="es-CL" dirty="0" err="1"/>
              <a:t>Login</a:t>
            </a:r>
            <a:r>
              <a:rPr lang="es-CL" dirty="0"/>
              <a:t> (</a:t>
            </a:r>
            <a:r>
              <a:rPr lang="es-CL" dirty="0" err="1"/>
              <a:t>form</a:t>
            </a:r>
            <a:r>
              <a:rPr lang="es-CL" dirty="0"/>
              <a:t> + </a:t>
            </a:r>
            <a:r>
              <a:rPr lang="es-CL" dirty="0" err="1"/>
              <a:t>fetch</a:t>
            </a:r>
            <a:r>
              <a:rPr lang="es-CL" dirty="0"/>
              <a:t> POST /api/</a:t>
            </a:r>
            <a:r>
              <a:rPr lang="es-CL" dirty="0" err="1"/>
              <a:t>auth</a:t>
            </a:r>
            <a:r>
              <a:rPr lang="es-CL" dirty="0"/>
              <a:t>/</a:t>
            </a:r>
            <a:r>
              <a:rPr lang="es-CL" dirty="0" err="1"/>
              <a:t>login</a:t>
            </a:r>
            <a:r>
              <a:rPr lang="es-CL" dirty="0"/>
              <a:t>)</a:t>
            </a:r>
          </a:p>
          <a:p>
            <a:pPr marL="0" indent="0">
              <a:buNone/>
            </a:pPr>
            <a:r>
              <a:rPr lang="es-CL" dirty="0" err="1"/>
              <a:t>Items</a:t>
            </a:r>
            <a:r>
              <a:rPr lang="es-CL" dirty="0"/>
              <a:t> (</a:t>
            </a:r>
            <a:r>
              <a:rPr lang="es-CL" dirty="0" err="1"/>
              <a:t>fetch</a:t>
            </a:r>
            <a:r>
              <a:rPr lang="es-CL" dirty="0"/>
              <a:t> GET /api/</a:t>
            </a:r>
            <a:r>
              <a:rPr lang="es-CL" dirty="0" err="1"/>
              <a:t>items</a:t>
            </a:r>
            <a:r>
              <a:rPr lang="es-CL" dirty="0"/>
              <a:t>)</a:t>
            </a:r>
          </a:p>
          <a:p>
            <a:pPr marL="0" indent="0">
              <a:buNone/>
            </a:pPr>
            <a:r>
              <a:rPr lang="es-CL" dirty="0" err="1"/>
              <a:t>Admin</a:t>
            </a:r>
            <a:r>
              <a:rPr lang="es-CL" dirty="0"/>
              <a:t> (crear usuario)</a:t>
            </a:r>
          </a:p>
          <a:p>
            <a:pPr marL="0" indent="0">
              <a:buNone/>
            </a:pPr>
            <a:r>
              <a:rPr lang="es-CL" dirty="0"/>
              <a:t>Perfil/Mis reservas (si implementado)</a:t>
            </a:r>
          </a:p>
        </p:txBody>
      </p:sp>
    </p:spTree>
    <p:extLst>
      <p:ext uri="{BB962C8B-B14F-4D97-AF65-F5344CB8AC3E}">
        <p14:creationId xmlns:p14="http://schemas.microsoft.com/office/powerpoint/2010/main" val="233521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semana 8 connie p">
            <a:hlinkClick r:id="" action="ppaction://media"/>
            <a:extLst>
              <a:ext uri="{FF2B5EF4-FFF2-40B4-BE49-F238E27FC236}">
                <a16:creationId xmlns:a16="http://schemas.microsoft.com/office/drawing/2014/main" id="{1C96F8F7-BAD5-265C-2898-E444DEDA6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399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1307</TotalTime>
  <Words>405</Words>
  <Application>Microsoft Office PowerPoint</Application>
  <PresentationFormat>Presentación en pantalla (4:3)</PresentationFormat>
  <Paragraphs>41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Espiral</vt:lpstr>
      <vt:lpstr>Hotel Pacific Reef – Sistema de Reservas</vt:lpstr>
      <vt:lpstr>Objetivo y alcance</vt:lpstr>
      <vt:lpstr>Arquitectura</vt:lpstr>
      <vt:lpstr>Stack tecnológico</vt:lpstr>
      <vt:lpstr>Base de Datos y CRUD</vt:lpstr>
      <vt:lpstr>Seguridad y autenticación</vt:lpstr>
      <vt:lpstr>Endpoints principales (API)</vt:lpstr>
      <vt:lpstr>Cliente web (Angular)</vt:lpstr>
      <vt:lpstr>Presentación de PowerPoint</vt:lpstr>
      <vt:lpstr>ADMINISTRADOR </vt:lpstr>
      <vt:lpstr>Presentación de PowerPoint</vt:lpstr>
      <vt:lpstr>Presentación de PowerPoint</vt:lpstr>
      <vt:lpstr>CLIENTE </vt:lpstr>
      <vt:lpstr>Presentación de PowerPoint</vt:lpstr>
      <vt:lpstr>Presentación de PowerPoint</vt:lpstr>
      <vt:lpstr>Trazabilidad – Trello, Git y DOD</vt:lpstr>
      <vt:lpstr>Muchas Gracias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Conie</dc:creator>
  <cp:keywords/>
  <dc:description>generated using python-pptx</dc:description>
  <cp:lastModifiedBy>Conie</cp:lastModifiedBy>
  <cp:revision>6</cp:revision>
  <dcterms:created xsi:type="dcterms:W3CDTF">2013-01-27T09:14:16Z</dcterms:created>
  <dcterms:modified xsi:type="dcterms:W3CDTF">2025-10-07T02:23:01Z</dcterms:modified>
  <cp:category/>
</cp:coreProperties>
</file>